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56" r:id="rId3"/>
    <p:sldId id="261" r:id="rId4"/>
    <p:sldId id="259" r:id="rId5"/>
    <p:sldId id="260" r:id="rId6"/>
    <p:sldId id="262" r:id="rId7"/>
  </p:sldIdLst>
  <p:sldSz cx="23409275" cy="13166725"/>
  <p:notesSz cx="6858000" cy="9144000"/>
  <p:defaultTextStyle>
    <a:defPPr>
      <a:defRPr lang="en-US"/>
    </a:defPPr>
    <a:lvl1pPr marL="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87782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175564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263347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3511296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438912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526694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614476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702259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5B8"/>
    <a:srgbClr val="E8EAED"/>
    <a:srgbClr val="8F465D"/>
    <a:srgbClr val="404040"/>
    <a:srgbClr val="357B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33"/>
    <p:restoredTop sz="94611"/>
  </p:normalViewPr>
  <p:slideViewPr>
    <p:cSldViewPr snapToGrid="0" snapToObjects="1">
      <p:cViewPr varScale="1">
        <p:scale>
          <a:sx n="42" d="100"/>
          <a:sy n="42" d="100"/>
        </p:scale>
        <p:origin x="19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52F9A-130D-3C42-A670-24A99F50A454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650D2-C912-1E4A-BC80-563FDB248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650D2-C912-1E4A-BC80-563FDB2485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4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6160" y="2154833"/>
            <a:ext cx="17556956" cy="4583971"/>
          </a:xfrm>
        </p:spPr>
        <p:txBody>
          <a:bodyPr anchor="b"/>
          <a:lstStyle>
            <a:lvl1pPr algn="ctr">
              <a:defRPr sz="1151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6160" y="6915579"/>
            <a:ext cx="17556956" cy="3178910"/>
          </a:xfrm>
        </p:spPr>
        <p:txBody>
          <a:bodyPr/>
          <a:lstStyle>
            <a:lvl1pPr marL="0" indent="0" algn="ctr">
              <a:buNone/>
              <a:defRPr sz="4608"/>
            </a:lvl1pPr>
            <a:lvl2pPr marL="877778" indent="0" algn="ctr">
              <a:buNone/>
              <a:defRPr sz="3840"/>
            </a:lvl2pPr>
            <a:lvl3pPr marL="1755557" indent="0" algn="ctr">
              <a:buNone/>
              <a:defRPr sz="3456"/>
            </a:lvl3pPr>
            <a:lvl4pPr marL="2633335" indent="0" algn="ctr">
              <a:buNone/>
              <a:defRPr sz="3072"/>
            </a:lvl4pPr>
            <a:lvl5pPr marL="3511113" indent="0" algn="ctr">
              <a:buNone/>
              <a:defRPr sz="3072"/>
            </a:lvl5pPr>
            <a:lvl6pPr marL="4388891" indent="0" algn="ctr">
              <a:buNone/>
              <a:defRPr sz="3072"/>
            </a:lvl6pPr>
            <a:lvl7pPr marL="5266670" indent="0" algn="ctr">
              <a:buNone/>
              <a:defRPr sz="3072"/>
            </a:lvl7pPr>
            <a:lvl8pPr marL="6144448" indent="0" algn="ctr">
              <a:buNone/>
              <a:defRPr sz="3072"/>
            </a:lvl8pPr>
            <a:lvl9pPr marL="7022226" indent="0" algn="ctr">
              <a:buNone/>
              <a:defRPr sz="3072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752262" y="701006"/>
            <a:ext cx="5047625" cy="1115819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9388" y="701006"/>
            <a:ext cx="14850259" cy="111581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7195" y="3282540"/>
            <a:ext cx="20190500" cy="5476991"/>
          </a:xfrm>
        </p:spPr>
        <p:txBody>
          <a:bodyPr anchor="b"/>
          <a:lstStyle>
            <a:lvl1pPr>
              <a:defRPr sz="1151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195" y="8811345"/>
            <a:ext cx="20190500" cy="2880220"/>
          </a:xfrm>
        </p:spPr>
        <p:txBody>
          <a:bodyPr/>
          <a:lstStyle>
            <a:lvl1pPr marL="0" indent="0">
              <a:buNone/>
              <a:defRPr sz="4608">
                <a:solidFill>
                  <a:schemeClr val="tx1">
                    <a:tint val="75000"/>
                  </a:schemeClr>
                </a:solidFill>
              </a:defRPr>
            </a:lvl1pPr>
            <a:lvl2pPr marL="877778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2pPr>
            <a:lvl3pPr marL="1755557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3pPr>
            <a:lvl4pPr marL="2633335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4pPr>
            <a:lvl5pPr marL="3511113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5pPr>
            <a:lvl6pPr marL="4388891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6pPr>
            <a:lvl7pPr marL="5266670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7pPr>
            <a:lvl8pPr marL="6144448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8pPr>
            <a:lvl9pPr marL="7022226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9388" y="3505031"/>
            <a:ext cx="9948942" cy="83541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50945" y="3505031"/>
            <a:ext cx="9948942" cy="83541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437" y="701007"/>
            <a:ext cx="20190500" cy="254495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2437" y="3227677"/>
            <a:ext cx="9903220" cy="1581835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778" indent="0">
              <a:buNone/>
              <a:defRPr sz="3840" b="1"/>
            </a:lvl2pPr>
            <a:lvl3pPr marL="1755557" indent="0">
              <a:buNone/>
              <a:defRPr sz="3456" b="1"/>
            </a:lvl3pPr>
            <a:lvl4pPr marL="2633335" indent="0">
              <a:buNone/>
              <a:defRPr sz="3072" b="1"/>
            </a:lvl4pPr>
            <a:lvl5pPr marL="3511113" indent="0">
              <a:buNone/>
              <a:defRPr sz="3072" b="1"/>
            </a:lvl5pPr>
            <a:lvl6pPr marL="4388891" indent="0">
              <a:buNone/>
              <a:defRPr sz="3072" b="1"/>
            </a:lvl6pPr>
            <a:lvl7pPr marL="5266670" indent="0">
              <a:buNone/>
              <a:defRPr sz="3072" b="1"/>
            </a:lvl7pPr>
            <a:lvl8pPr marL="6144448" indent="0">
              <a:buNone/>
              <a:defRPr sz="3072" b="1"/>
            </a:lvl8pPr>
            <a:lvl9pPr marL="7022226" indent="0">
              <a:buNone/>
              <a:defRPr sz="30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12437" y="4809512"/>
            <a:ext cx="9903220" cy="70740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850945" y="3227677"/>
            <a:ext cx="9951991" cy="1581835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778" indent="0">
              <a:buNone/>
              <a:defRPr sz="3840" b="1"/>
            </a:lvl2pPr>
            <a:lvl3pPr marL="1755557" indent="0">
              <a:buNone/>
              <a:defRPr sz="3456" b="1"/>
            </a:lvl3pPr>
            <a:lvl4pPr marL="2633335" indent="0">
              <a:buNone/>
              <a:defRPr sz="3072" b="1"/>
            </a:lvl4pPr>
            <a:lvl5pPr marL="3511113" indent="0">
              <a:buNone/>
              <a:defRPr sz="3072" b="1"/>
            </a:lvl5pPr>
            <a:lvl6pPr marL="4388891" indent="0">
              <a:buNone/>
              <a:defRPr sz="3072" b="1"/>
            </a:lvl6pPr>
            <a:lvl7pPr marL="5266670" indent="0">
              <a:buNone/>
              <a:defRPr sz="3072" b="1"/>
            </a:lvl7pPr>
            <a:lvl8pPr marL="6144448" indent="0">
              <a:buNone/>
              <a:defRPr sz="3072" b="1"/>
            </a:lvl8pPr>
            <a:lvl9pPr marL="7022226" indent="0">
              <a:buNone/>
              <a:defRPr sz="30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850945" y="4809512"/>
            <a:ext cx="9951991" cy="70740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438" y="877782"/>
            <a:ext cx="7550100" cy="3072236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51991" y="1895765"/>
            <a:ext cx="11850945" cy="9356909"/>
          </a:xfrm>
        </p:spPr>
        <p:txBody>
          <a:bodyPr/>
          <a:lstStyle>
            <a:lvl1pPr>
              <a:defRPr sz="6144"/>
            </a:lvl1pPr>
            <a:lvl2pPr>
              <a:defRPr sz="5376"/>
            </a:lvl2pPr>
            <a:lvl3pPr>
              <a:defRPr sz="4608"/>
            </a:lvl3pPr>
            <a:lvl4pPr>
              <a:defRPr sz="3840"/>
            </a:lvl4pPr>
            <a:lvl5pPr>
              <a:defRPr sz="3840"/>
            </a:lvl5pPr>
            <a:lvl6pPr>
              <a:defRPr sz="3840"/>
            </a:lvl6pPr>
            <a:lvl7pPr>
              <a:defRPr sz="3840"/>
            </a:lvl7pPr>
            <a:lvl8pPr>
              <a:defRPr sz="3840"/>
            </a:lvl8pPr>
            <a:lvl9pPr>
              <a:defRPr sz="38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12438" y="3950018"/>
            <a:ext cx="7550100" cy="7317896"/>
          </a:xfrm>
        </p:spPr>
        <p:txBody>
          <a:bodyPr/>
          <a:lstStyle>
            <a:lvl1pPr marL="0" indent="0">
              <a:buNone/>
              <a:defRPr sz="3072"/>
            </a:lvl1pPr>
            <a:lvl2pPr marL="877778" indent="0">
              <a:buNone/>
              <a:defRPr sz="2688"/>
            </a:lvl2pPr>
            <a:lvl3pPr marL="1755557" indent="0">
              <a:buNone/>
              <a:defRPr sz="2304"/>
            </a:lvl3pPr>
            <a:lvl4pPr marL="2633335" indent="0">
              <a:buNone/>
              <a:defRPr sz="1920"/>
            </a:lvl4pPr>
            <a:lvl5pPr marL="3511113" indent="0">
              <a:buNone/>
              <a:defRPr sz="1920"/>
            </a:lvl5pPr>
            <a:lvl6pPr marL="4388891" indent="0">
              <a:buNone/>
              <a:defRPr sz="1920"/>
            </a:lvl6pPr>
            <a:lvl7pPr marL="5266670" indent="0">
              <a:buNone/>
              <a:defRPr sz="1920"/>
            </a:lvl7pPr>
            <a:lvl8pPr marL="6144448" indent="0">
              <a:buNone/>
              <a:defRPr sz="1920"/>
            </a:lvl8pPr>
            <a:lvl9pPr marL="7022226" indent="0">
              <a:buNone/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438" y="877782"/>
            <a:ext cx="7550100" cy="3072236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951991" y="1895765"/>
            <a:ext cx="11850945" cy="9356909"/>
          </a:xfrm>
        </p:spPr>
        <p:txBody>
          <a:bodyPr anchor="t"/>
          <a:lstStyle>
            <a:lvl1pPr marL="0" indent="0">
              <a:buNone/>
              <a:defRPr sz="6144"/>
            </a:lvl1pPr>
            <a:lvl2pPr marL="877778" indent="0">
              <a:buNone/>
              <a:defRPr sz="5376"/>
            </a:lvl2pPr>
            <a:lvl3pPr marL="1755557" indent="0">
              <a:buNone/>
              <a:defRPr sz="4608"/>
            </a:lvl3pPr>
            <a:lvl4pPr marL="2633335" indent="0">
              <a:buNone/>
              <a:defRPr sz="3840"/>
            </a:lvl4pPr>
            <a:lvl5pPr marL="3511113" indent="0">
              <a:buNone/>
              <a:defRPr sz="3840"/>
            </a:lvl5pPr>
            <a:lvl6pPr marL="4388891" indent="0">
              <a:buNone/>
              <a:defRPr sz="3840"/>
            </a:lvl6pPr>
            <a:lvl7pPr marL="5266670" indent="0">
              <a:buNone/>
              <a:defRPr sz="3840"/>
            </a:lvl7pPr>
            <a:lvl8pPr marL="6144448" indent="0">
              <a:buNone/>
              <a:defRPr sz="3840"/>
            </a:lvl8pPr>
            <a:lvl9pPr marL="7022226" indent="0">
              <a:buNone/>
              <a:defRPr sz="384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12438" y="3950018"/>
            <a:ext cx="7550100" cy="7317896"/>
          </a:xfrm>
        </p:spPr>
        <p:txBody>
          <a:bodyPr/>
          <a:lstStyle>
            <a:lvl1pPr marL="0" indent="0">
              <a:buNone/>
              <a:defRPr sz="3072"/>
            </a:lvl1pPr>
            <a:lvl2pPr marL="877778" indent="0">
              <a:buNone/>
              <a:defRPr sz="2688"/>
            </a:lvl2pPr>
            <a:lvl3pPr marL="1755557" indent="0">
              <a:buNone/>
              <a:defRPr sz="2304"/>
            </a:lvl3pPr>
            <a:lvl4pPr marL="2633335" indent="0">
              <a:buNone/>
              <a:defRPr sz="1920"/>
            </a:lvl4pPr>
            <a:lvl5pPr marL="3511113" indent="0">
              <a:buNone/>
              <a:defRPr sz="1920"/>
            </a:lvl5pPr>
            <a:lvl6pPr marL="4388891" indent="0">
              <a:buNone/>
              <a:defRPr sz="1920"/>
            </a:lvl6pPr>
            <a:lvl7pPr marL="5266670" indent="0">
              <a:buNone/>
              <a:defRPr sz="1920"/>
            </a:lvl7pPr>
            <a:lvl8pPr marL="6144448" indent="0">
              <a:buNone/>
              <a:defRPr sz="1920"/>
            </a:lvl8pPr>
            <a:lvl9pPr marL="7022226" indent="0">
              <a:buNone/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9388" y="701007"/>
            <a:ext cx="20190500" cy="25449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9388" y="3505031"/>
            <a:ext cx="20190500" cy="8354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09388" y="12203605"/>
            <a:ext cx="5267087" cy="7010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D45AA-20F2-2248-8DF7-62397D13D0BA}" type="datetimeFigureOut">
              <a:rPr lang="en-US" smtClean="0"/>
              <a:t>6/7/18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754323" y="12203605"/>
            <a:ext cx="7900630" cy="7010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532800" y="12203605"/>
            <a:ext cx="5267087" cy="7010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EE76A-2D7A-DA4B-8A9D-05C9B067D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755557" rtl="0" eaLnBrk="1" latinLnBrk="0" hangingPunct="1">
        <a:lnSpc>
          <a:spcPct val="90000"/>
        </a:lnSpc>
        <a:spcBef>
          <a:spcPct val="0"/>
        </a:spcBef>
        <a:buNone/>
        <a:defRPr sz="84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8889" indent="-438889" algn="l" defTabSz="1755557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1pPr>
      <a:lvl2pPr marL="1316667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4608" kern="1200">
          <a:solidFill>
            <a:schemeClr val="tx1"/>
          </a:solidFill>
          <a:latin typeface="+mn-lt"/>
          <a:ea typeface="+mn-ea"/>
          <a:cs typeface="+mn-cs"/>
        </a:defRPr>
      </a:lvl2pPr>
      <a:lvl3pPr marL="2194446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3pPr>
      <a:lvl4pPr marL="3072224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950002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827781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705559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583337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461115" indent="-438889" algn="l" defTabSz="1755557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1pPr>
      <a:lvl2pPr marL="877778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2pPr>
      <a:lvl3pPr marL="1755557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3pPr>
      <a:lvl4pPr marL="2633335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511113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388891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266670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144448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022226" algn="l" defTabSz="1755557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520Z_MGT-wpQbVul-jdnYPVyNEAiF5bgA8mHOx4A-tEbfM2-3I8fv9h_e4_NASzwxY4Q1LxNj-1EzErB49I_5wEH1uvc7cU5GVbkRyblz8vj8lbM780dvsxLYjwEMQn9uU9cx0vdsg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" y="-1"/>
            <a:ext cx="21669642" cy="131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28348" y="-1854934"/>
            <a:ext cx="14169263" cy="11133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35" dirty="0" smtClean="0">
                <a:solidFill>
                  <a:sysClr val="windowText" lastClr="000000"/>
                </a:solidFill>
              </a:rPr>
              <a:t>6c5b7b, c06c84, f67280, 355c7d, f8b195</a:t>
            </a:r>
            <a:endParaRPr lang="en-US" sz="6635" dirty="0">
              <a:solidFill>
                <a:sysClr val="windowText" lastClr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000" y="-914400"/>
            <a:ext cx="1139671" cy="6241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357BB3"/>
                </a:solidFill>
              </a:rPr>
              <a:t>asdfa</a:t>
            </a:r>
            <a:endParaRPr lang="en-US" dirty="0">
              <a:solidFill>
                <a:srgbClr val="357BB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830800" y="-1665514"/>
            <a:ext cx="1505540" cy="6241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3B5B8"/>
                </a:solidFill>
              </a:rPr>
              <a:t>C06c84</a:t>
            </a:r>
            <a:endParaRPr lang="en-US" dirty="0">
              <a:solidFill>
                <a:srgbClr val="B3B5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40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PihZevw9_mSt3fP_NXvnfE_ycmi6djB4EEk4HL2nAS8CjXsrdryl2fFgk3URk3eAYi07-xjeb5KeU1QG-81BI3WjuvNGm0xY01CohzyDmpHNp5O4Af6P0nrbD_5-mmYW9avtPED-4iA"/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42307"/>
            <a:ext cx="23683544" cy="1440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687" y="4424362"/>
            <a:ext cx="91059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33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05000" y="1244600"/>
            <a:ext cx="19786600" cy="11150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88"/>
          <a:stretch/>
        </p:blipFill>
        <p:spPr>
          <a:xfrm>
            <a:off x="0" y="0"/>
            <a:ext cx="23383128" cy="131667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" y="0"/>
            <a:ext cx="23383128" cy="13166725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687" y="4424362"/>
            <a:ext cx="91059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7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562"/>
            <a:ext cx="23357576" cy="1316672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687" y="4424362"/>
            <a:ext cx="91059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1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88"/>
          <a:stretch/>
        </p:blipFill>
        <p:spPr>
          <a:xfrm>
            <a:off x="0" y="0"/>
            <a:ext cx="23383128" cy="131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3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12056830" y="-738078"/>
            <a:ext cx="12436928" cy="7451104"/>
            <a:chOff x="8708571" y="1518725"/>
            <a:chExt cx="12436928" cy="745110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07799" y="2657929"/>
              <a:ext cx="6235700" cy="63119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3612587" y="1518725"/>
              <a:ext cx="604701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Black/Other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108384" y="5176156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Asian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708571" y="5306047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White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559143" y="2150096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err="1" smtClean="0">
                  <a:latin typeface="Verdana" charset="0"/>
                  <a:ea typeface="Verdana" charset="0"/>
                  <a:cs typeface="Verdana" charset="0"/>
                </a:rPr>
                <a:t>Latinx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3596258" y="1518725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Black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391723" y="6962404"/>
            <a:ext cx="10252530" cy="7333008"/>
            <a:chOff x="1092199" y="8717979"/>
            <a:chExt cx="10252530" cy="733300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7571" y="9751787"/>
              <a:ext cx="6578600" cy="6299200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8307614" y="9243955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Asian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092199" y="11806633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White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815114" y="8717979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Other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-925288" y="-765249"/>
            <a:ext cx="11498937" cy="7392834"/>
            <a:chOff x="-925288" y="-765249"/>
            <a:chExt cx="11498937" cy="7392834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5264" y="277585"/>
              <a:ext cx="6629400" cy="635000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7536534" y="2805960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smtClean="0">
                  <a:latin typeface="Verdana" charset="0"/>
                  <a:ea typeface="Verdana" charset="0"/>
                  <a:cs typeface="Verdana" charset="0"/>
                </a:rPr>
                <a:t>Latinx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-925288" y="691411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Black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415063" y="-738078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Asian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933620" y="0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Verdana" charset="0"/>
                  <a:ea typeface="Verdana" charset="0"/>
                  <a:cs typeface="Verdana" charset="0"/>
                </a:rPr>
                <a:t>White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557567" y="-765249"/>
              <a:ext cx="30371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smtClean="0">
                  <a:latin typeface="Verdana" charset="0"/>
                  <a:ea typeface="Verdana" charset="0"/>
                  <a:cs typeface="Verdana" charset="0"/>
                </a:rPr>
                <a:t>Other</a:t>
              </a:r>
              <a:endParaRPr lang="en-US" sz="6000" dirty="0">
                <a:latin typeface="Verdana" charset="0"/>
                <a:ea typeface="Verdana" charset="0"/>
                <a:cs typeface="Verdan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06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807</TotalTime>
  <Words>25</Words>
  <Application>Microsoft Macintosh PowerPoint</Application>
  <PresentationFormat>Custom</PresentationFormat>
  <Paragraphs>17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 Han</dc:creator>
  <cp:lastModifiedBy>Jenny Han</cp:lastModifiedBy>
  <cp:revision>23</cp:revision>
  <dcterms:created xsi:type="dcterms:W3CDTF">2018-06-03T18:42:26Z</dcterms:created>
  <dcterms:modified xsi:type="dcterms:W3CDTF">2018-06-08T05:11:07Z</dcterms:modified>
</cp:coreProperties>
</file>